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0.43103448275862055</c:v>
                </c:pt>
                <c:pt idx="1">
                  <c:v>0.56896551724137945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0.43103448275862055</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6.8303742329333446</c:v>
                </c:pt>
                <c:pt idx="1">
                  <c:v>8.1709224617433556</c:v>
                </c:pt>
                <c:pt idx="2">
                  <c:v>6.6081109183744484</c:v>
                </c:pt>
                <c:pt idx="3">
                  <c:v>8.2782060663083854</c:v>
                </c:pt>
                <c:pt idx="4">
                  <c:v>8.5658297673627306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7.2171409267674527</c:v>
                </c:pt>
                <c:pt idx="2">
                  <c:v>6.3305318077747614</c:v>
                </c:pt>
                <c:pt idx="3">
                  <c:v>8.0223137538176577</c:v>
                </c:pt>
                <c:pt idx="4">
                  <c:v>8.3304696554909743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3C-4579-9D21-B657CE0AF7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3C-4579-9D21-B657CE0AF7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0.52440944195246786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0.24965528701396345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2.6063656394720347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0.24965528701396345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0.33992267079687633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4.6002096296348611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0.44378734829835498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0.20863297759652788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2.1780985717234849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0.20863297759652877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0.29129288377425056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5.4679333807796953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6.6723196192589187</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DD-4919-9268-4913E739DD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DD-4919-9268-4913E739DD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50-4F75-8DF1-F54616B55F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50-4F75-8DF1-F54616B55F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0.19193839880610764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0.41256094780411434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0.115018907725152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1.2007810151750355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0.115018907725152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0.41256094780411345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0.14699745957196608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6.4768264102298447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0.38599948590534083</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0.47287807443773211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0.13183487166804131</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1.3763372837386454</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0.13183487166804042</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0.47287807443773211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5.889551605241472E-2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6.4849551001914616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0.75816459057647112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0.53435259287925874</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0.14897350779370733</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1.5552622039341006</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0.14897350779370733</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0.26626835283072658</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7.0551773473554507</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5.0808599527801572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6.8548359375352232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DD-4D97-B7B0-FA119CA2CD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DD-4D97-B7B0-FA119CA2CD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62-472A-BBD6-D8A09DD1CD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62-472A-BBD6-D8A09DD1CD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0.7431237055759512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0.67219244461081384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0.18740222789323457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1.9564525685935799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0.18740222789323457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0.67219244461081296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0.34009953312473407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5.0808599527801572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1.6851355385507194E-2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0.94268245979793885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0.26281282180178689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2.7437284287055821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0.26281282180178689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0.47205640158349027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5.1556832209385197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8.0957957746873177</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3E-4253-92D8-DB6D270BF6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3E-4253-92D8-DB6D270BF6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E0-4950-8EC5-BA37629E25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E0-4950-8EC5-BA37629E25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3.0850388166261844E-2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0.39892271682328762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0.11121667089428389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1.1610862041913146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0.11121667089428477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0.3974751286961542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8.0957957746873177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7.941083717335264</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71-45C6-906E-E6C0120D53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71-45C6-906E-E6C0120D53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E-4C26-9ED5-D35CADDDE55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E-4C26-9ED5-D35CADDDE55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0A-4219-8A78-311A1BAB5E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0A-4219-8A78-311A1BAB5E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0.32287946690924141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0.36304019707308743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0.10121289266452038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1.0566481842526407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0.10121289266452038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0.36304019707308655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9.6067153395120286E-2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7.941083717335264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7.8270589799857344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0E-490E-B1EE-A8F7865D3A9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0E-490E-B1EE-A8F7865D3A9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17-4712-9741-EF69D37D02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17-4712-9741-EF69D37D02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0.31224236600718136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0.5956754339960133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0.16606985741524483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1.6099844966683836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7.5999420223883432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0.1358793330383099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0.38510652060404738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0.10736481868550918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1.1208734157286635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0.10736481868550918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9.6564954963115568E-2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8.354523559561132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8.4700033829325783E-2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0.39858899192107344</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0.11112363088665145</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1.1601148797627587</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0.11112363088665234</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0.11028846048902885</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7.5267113580077272</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7.9830496722959907</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21-4865-803C-3E957FBF2C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21-4865-803C-3E957FBF2C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CE-4D34-9AE6-3BAF725DFE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CE-4D34-9AE6-3BAF725DFE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7E-495A-B753-F8E9C3743B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7E-495A-B753-F8E9C3743B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0.15748425081129191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0.39355716038140542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0.10972079387401035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1.1454694611487293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0.10972079387401124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0.33094551053568644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7.8912873670566617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0.18590387304787193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0.38988578861925216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0.10869724287582816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1.1347837345061365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0.10869724287582905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0.3790643918532357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8.0748119775353189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7.6738579830624216</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F2-4347-A7AA-3FE9269CDD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F2-4347-A7AA-3FE9269CDD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8A-4217-B836-747E239720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8A-4217-B836-747E239720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0.5145427369729676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0.62107687203759099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0.17315158842672584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1.8076779221991019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0.17315158842672673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0.62107687203759099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0.61251747841867044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6.7305444769721161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6.3387465289720168E-2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0.22301252260420412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6.2174223943138429E-2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0.64909004285244976</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6.2174223943138429E-2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0.22301252260420412</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0.35925056229253371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8.7742355552555136</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2.3739208946524926E-3</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0.32798403305467705</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9.1439496234507978E-2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0.9546153174914469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9.1439496234508866E-2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0.32798403305467616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0.71621081717012913</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7.5167939169596361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7.6802349955431044</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0.28075133006713404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0.15544603847861982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1.6228345024396011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0.15544603847861893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6.8435868388867505E-2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7.9230233271775674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C7-4E55-BA29-44FA8370AB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C7-4E55-BA29-44FA8370AB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A6-4EE4-98A3-69B75655AF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A6-4EE4-98A3-69B75655AF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0.18574269955175549</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0.33865713826723898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9.4415078170022149E-2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0.98567996910334799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9.4415078170023037E-2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0.33865713826723898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0.83653412931150761</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7.4636909735751704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0.78861282640714503</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0.64478942808070716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0.17976247176400584</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1.8766946026905558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0.17976247176400584</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0.34699109513702986</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7.8967790175110366</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0.39343963254884784</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0.14478745769482693</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1.511560437096616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0.14478745769482693</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0.12049713819629737</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8.6773592266712374</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8.1763487000502195</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4E-4205-BA35-09C43B240A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E4E-4205-BA35-09C43B240A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8D-451E-AA6A-2D69B741DA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8D-451E-AA6A-2D69B741DA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0.28306080625641528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0.34281049586396772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9.5573003215304375E-2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0.99776854165954809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9.5573003215303487E-2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0.34281049586396861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0.21944003656282796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7.6372571049963218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0.24702853043673834</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0.27393078117916936</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7.6369853742157545E-2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0.79729039615303066</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7.6369853742157545E-2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0.27393078117916936</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2.2318280600668317E-2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8.5591807494712171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8.9681197139695357E-2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0.15653610678954433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1.6342146603535648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0.15653610678954522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0.21808522130821828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7.7692617476315382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0.13124394622279301</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0.28029259002797069</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7.8143478484973272E-2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0.81580678586095701</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7.8143478484973272E-2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0.28029259002797069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4.1900093332673194E-2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8.463480385896986</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1.7673107721138059E-2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0.30384252372029508</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8.4709023926701654E-2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0.88435014518007904</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8.4709023926702542E-2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0.30384252372029508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0.11332229218980139</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8.0454765598363558</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7.9813568860940247</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95-4F44-8333-C1C5E27271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95-4F44-8333-C1C5E27271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61-4F4A-8780-6261E9216E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61-4F4A-8780-6261E9216E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0.25260996678135239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0.10776305681428955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1.1250309650743633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0.10776305681429044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0.38653495965906792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7.4859024584080558E-2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7.9813568860940247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0.51043281457231515</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0.14242522784863532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1.4868990939410773</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0.14242522784863709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0.51086458874101304</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6.0491097276569761E-2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7.8564268355864852</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0.58994423228908488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0.41129439998367445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0.11466580366219148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1.1970946590482825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0.11466580366219148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4.4542864368736446E-2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8.9923509465680791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0.42594941853817048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0.21027031990902501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2.1951921922687863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0.21027031990902501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0.75421792983842906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0.19837848261970059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4.8103545875123999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0.322615113037239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0.19532808716078209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2.0391974105126365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0.19532808716078165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0.70062168356164012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1.0800529562449279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3.6038092797616872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0.30723687177536885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0.14571780769404352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1.5212731585840853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0.14571780769404441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0.52267473273044907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6.2633157027850217E-2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8.0302157365600699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0.57028112449799206</c:v>
                </c:pt>
                <c:pt idx="1">
                  <c:v>6.4257028112449793E-2</c:v>
                </c:pt>
                <c:pt idx="2">
                  <c:v>0.1646586345381526</c:v>
                </c:pt>
                <c:pt idx="3">
                  <c:v>0.1044176706827309</c:v>
                </c:pt>
                <c:pt idx="4">
                  <c:v>2.4096385542168683E-2</c:v>
                </c:pt>
                <c:pt idx="5">
                  <c:v>7.2289156626506021E-2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4.6531739122013924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F0-40BE-85AF-787F1CA49B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F0-40BE-85AF-787F1CA49B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C91-42C2-A191-3DF505B338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C91-42C2-A191-3DF505B338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0.76887253663185717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0.65705228284731643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0.18318126398938439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1.9123863066047733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0.18318126398938439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0.65705228284731731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0.24861868663244913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6.0945358683216631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0.71182299884161182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0.5299481485943236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0.14774558165700924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1.5424428299533686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0.14774558165700924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0.52994814859432537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0.30288634911751977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6.6205317762866631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0.58777411194486717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0.57122110347062982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0.15925217289820459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1.6625700036944382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0.15925217289820637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0.57122110347063071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0.16291669517602259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6.2461848743833244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0.489330874842417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0.58113967909665298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0.16201739762625245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1.6914385560203389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0.16201739762625245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0.58113967909665387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1.9580627401627959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2.9584287610750648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0.68302991588795314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0.45330197171673703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0.12637720059066915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1.3193599749952898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0.12637720059066826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0.45330197171673792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1.5380345982954777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1.3461882809402439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5.5552093362219779E-2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0.12720758219003425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1.3280290406262294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0.12720758219003336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0.45628046478756268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0.28914807269239517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7.0555280954756556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9.2953294064918897</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0.55823293172690758</c:v>
                </c:pt>
                <c:pt idx="1">
                  <c:v>0.44176706827309237</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54-4099-B9F1-96162E9870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54-4099-B9F1-96162E9870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2A-4711-B923-7D2C8BFCCA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2A-4711-B923-7D2C8BFCCA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0.23657986263315678</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0.1201182137479222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3.348805992597903E-2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0.34961057611717195</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3.348805992597903E-2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4.8821959122197001E-2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9.5794701874622898</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0.30159769071050757</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8.9773377266212151E-2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0.93722127275809086</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8.9773377266212151E-2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0.26390675226937432</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8.5529571867307652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0.11586214368534087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0.10716625562272775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2.9877150836323807E-2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0.31191319950201901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1.1404604863802348E-2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9.7535608452826139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6.1991377016673974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7E5-4079-8DEA-7C8C008667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7E5-4079-8DEA-7C8C008667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AA-4D6C-A8E8-DD06087AD9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AA-4D6C-A8E8-DD06087AD9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0.23086408765335542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0.75266844503628505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0.20983833513095096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2.1906823327107756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0.20983833513095096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0.75266844503628505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0.44425411767060208</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2.9866073544257161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0.14776650598910379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2.3352768814269371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8.1115090683113351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0.3534136546184739</c:v>
                </c:pt>
                <c:pt idx="1">
                  <c:v>0.35742971887550196</c:v>
                </c:pt>
                <c:pt idx="2">
                  <c:v>0.28915662650602408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0.64632831549342384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0.22682398683495997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2.3680101173328261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0.21756528295147959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7.4841430036848058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0.81890691874216825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0.27755604342745377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2.8976455626860531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0.27755604342745421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0.995564873723362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0.28896914395587103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4.8575087024296479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0.17578136640807518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0.30950835124434484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8.6288614279700582E-2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0.90084084349349514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8.6288614279700582E-2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0.30950835124434306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0.21621694112948298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7.527666618569147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0.61332890671206286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0.54794607373998083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0.15276326862566414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1.5948267672660892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0.15276326862566325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0.54794607373997994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0.30279555770797018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6.227391462583725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0.29571229669396715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0.12204845763562577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1.2741685150623701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0.12204845763562489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0.43777521762339511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0.29576947136834697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8.0311103173726064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8.5382712525056021</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32-4F89-9623-74BF02F63A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32-4F89-9623-74BF02F63A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2C-4B96-B13D-32C7DE4DE5D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2C-4B96-B13D-32C7DE4DE5D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0.38400804691642065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0.11319106141794588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1.1816985600573418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0.11319106141794499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0.40600465180151879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9.8160917013773386E-2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8.1831347287539362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0.10327451612793936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0.31018153866463649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8.6476293899377055E-2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0.90280019199277817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8.6476293899377055E-2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6.5827612177603356E-2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8.8658492614001414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0.47791164658634544</c:v>
                </c:pt>
                <c:pt idx="1">
                  <c:v>0.51405622489959835</c:v>
                </c:pt>
                <c:pt idx="2">
                  <c:v>0</c:v>
                </c:pt>
                <c:pt idx="3">
                  <c:v>8.0321285140562242E-3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5.6383056890661365E-2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0.44299253937547345</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0.12350300793266467</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1.2893538130002886</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0.12350300793266378</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0.44299253937547434</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5.2467674956460542E-2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8.5658297673627306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8.3712268474883373</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FB-447F-BB34-4893DE00FB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FB-447F-BB34-4893DE00FB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01-4339-9A05-81190A1301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01-4339-9A05-81190A1301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9.9890124936088398E-3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0.35038259285235362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9.7684047242686312E-2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1.0198075406416693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9.76840472426872E-2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0.35038259285235362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0.20066788551914172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8.2552900403851481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0.10034956899260372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0.26410313733429547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7.3629980114839455E-2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0.76868650570814978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7.3629980114839455E-2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0.23092134642485895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8.8531226827728098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0.20749963492887247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7.9176598616525595E-2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0.82659241289304575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7.9176598616525595E-2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0.28399828528362825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0.17941106178000865</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8.5500317478524792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1.6703223384083588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0.4149656880524466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0.11568933132728443</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1.2077801420967509</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0.11568933132728354</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0.41496568805244749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0.14720124140631441</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7.8264629189429114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8.0323587288733176</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F3-435F-9692-AD7DCD7A6C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F3-435F-9692-AD7DCD7A6C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65</c:v>
                </c:pt>
                <c:pt idx="4">
                  <c:v>2</c:v>
                </c:pt>
                <c:pt idx="5">
                  <c:v>9</c:v>
                </c:pt>
                <c:pt idx="6">
                  <c:v>3</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97-4233-A2B8-7FC65BB308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97-4233-A2B8-7FC65BB308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0.18760198816979834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0.32109520835673955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8.9518943413198215E-2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0.9345650195701829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8.9518943413198215E-2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0.29012037215258779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8.2605815787773746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0.60498574218572276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0.32214404561543208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8.9811351399262662E-2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0.93761771729872567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8.9811351399264439E-2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0.3221440456154312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0.43560457880015591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7.6586123839852869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0.60041441649399996</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0.39064694752585805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0.10890944828816629</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1.1369991287877568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0.10890944828816629</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0.39064694752585893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7.1700101384585935E-2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7.5664027608142179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0.5985262052119964</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0.35930600921293099</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0.10017182900786104</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1.0457796279497771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0.10017182900786104</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0.35930600921293099</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4.3824836614211549E-2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7.9600498209527153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0.43368236207572508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0.23955069481143276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6.6784942706441086E-2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0.6972252900634075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6.6784942706441086E-2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0.23955069481143276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0.29707970689361751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8.7691519427247862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0.56932841959372826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0.43095918875099581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0.12014819974621727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1.2543300933396528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0.12014819974621638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0.4309591887509967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0.13972745895596006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7.979353885985522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0.44216190161404789</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0.54401815287522481</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0.15166819365577222</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1.583394340545591</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0.15166819365577133</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0.39303013798865649</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8.7554991764396739</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DD-455F-B98B-713A65AEA0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DD-455F-B98B-713A65AEA0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2.9584287610750648</c:v>
                </c:pt>
                <c:pt idx="1">
                  <c:v>1.3461882809402439</c:v>
                </c:pt>
                <c:pt idx="2">
                  <c:v>6.2461848743833244</c:v>
                </c:pt>
                <c:pt idx="3">
                  <c:v>5.0808599527801572</c:v>
                </c:pt>
                <c:pt idx="4">
                  <c:v>4.6002096296348611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3.2685773566332479</c:v>
                </c:pt>
                <c:pt idx="2">
                  <c:v>7.8492334958346444</c:v>
                </c:pt>
                <c:pt idx="3">
                  <c:v>6.4598193756752407</c:v>
                </c:pt>
                <c:pt idx="4">
                  <c:v>5.8631339540930876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BE-4D40-9FB3-93F3BDD825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BE-4D40-9FB3-93F3BDD825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0.38297195429156261</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0.42837205323344119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0.11942692570670843</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1.2468000950940628</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0.11942692570670843</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0.42837205323344207</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0.23144150697890353</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8.2467330918675703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9.8257887995620408E-2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0.34051413389487983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9.4932794667130338E-2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0.99108485559782267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9.4932794667130338E-2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4.6706392825948129E-2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9.1659415300312705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1.2304933651883019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0.46765451696714511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0.13037858289930604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1.3611338364037948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0.13037858289930604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0.46765451696714599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0.40268195075348778</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8.1709224617433556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0.24732734633651665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0.83938306016563713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0.23401372150494293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2.4430699232952691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0.23401372150494293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0.83938306016563669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0.2081485378799961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6.8303742329333446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8.3355581862203074</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C9-4C0E-8726-5C1A28BB0B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C9-4C0E-8726-5C1A28BB0B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6B-4F6F-BCC3-9A422047DA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6B-4F6F-BCC3-9A422047DA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0.21067108750588304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7.0442162178883549E-2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0.73540614047916719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7.0442162178883549E-2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0.13192566980175791</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9.1446995930523354</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0.24434638028891698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0.12076984419880077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1.2608199728874077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0.12076984419880077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0.43318896322570843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0.51743137777362769</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7.4945453464725178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8.7691519427247862</c:v>
                </c:pt>
                <c:pt idx="1">
                  <c:v>7.8912873670566617</c:v>
                </c:pt>
                <c:pt idx="2">
                  <c:v>7.4636909735751704</c:v>
                </c:pt>
                <c:pt idx="3">
                  <c:v>7.527666618569147</c:v>
                </c:pt>
                <c:pt idx="4">
                  <c:v>7.979353885985522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8.7283117765369731</c:v>
                </c:pt>
                <c:pt idx="1">
                  <c:v>7.9298290009492707</c:v>
                </c:pt>
                <c:pt idx="2">
                  <c:v>7.516128997871931</c:v>
                </c:pt>
                <c:pt idx="3">
                  <c:v>7.5969955958583961</c:v>
                </c:pt>
                <c:pt idx="4">
                  <c:v>8.1605673131284604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0.50970848558814819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0.33896152744048624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9.4499939595749538E-2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0.98656591030162488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9.4499939595749538E-2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0.33896152744048536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0.18644676604149879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8.2782060663083854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0.28551979463474986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0.10011523460721516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1.0451887904674546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0.10011523460721605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0.35910301094045316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0.20277613683386519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7.932655542464242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0.37400701045595852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0.11250147567720337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1.1744993831376824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0.11250147567720248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0.40353117894023249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0.18379885058279122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7.8976059357285449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0.17719949457247175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0.28891543112962736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8.0547462115220014E-2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0.840904032575299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8.0547462115220014E-2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0.16127472642311425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9.0195988679922419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0.17638794347261211</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0.30953004410436247</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8.6294662086887186E-2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0.90090398173916597</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8.6294662086887186E-2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0.30953004410436336</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0.15678482943160255</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8.5815959515238909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7.6868535226715453</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AF-4CB0-8595-A1E15A5FEA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AF-4CB0-8595-A1E15A5FEA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D8-4131-B040-6CAABCAFF3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D8-4131-B040-6CAABCAFF3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0.18236944142341471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7.4394681894615289E-2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0.77666988337696807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7.4394681894615289E-2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0.11310624225814081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8.7958465377186936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0.29736687579144494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9.075116733999522E-2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0.94742926186742338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9.075116733999522E-2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4.2170619667698972E-2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8.5861301816953581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4.8103545875123999</c:v>
                </c:pt>
                <c:pt idx="1">
                  <c:v>7.5999420223883432</c:v>
                </c:pt>
                <c:pt idx="2">
                  <c:v>3.6038092797616872</c:v>
                </c:pt>
                <c:pt idx="3">
                  <c:v>7.7692617476315382</c:v>
                </c:pt>
                <c:pt idx="4">
                  <c:v>7.9230233271775674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9.0298554076301869</c:v>
                </c:pt>
                <c:pt idx="2">
                  <c:v>4.9198767003185759</c:v>
                </c:pt>
                <c:pt idx="3">
                  <c:v>8.8082713417254546</c:v>
                </c:pt>
                <c:pt idx="4">
                  <c:v>8.7389531911453115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1.0148761151510728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0.31994431276770907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3.3401730574830992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0.31994431276770907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0.91852174419267474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5.6785838486005824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0.33450985726846838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0.1816809366684291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1.8880678126900126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7.7755546718364226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0.51886839048610334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0.16741369528078742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1.7477751349703263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0.16741369528078742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0.33662116176607348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7.6178644120130574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5.6844347125660377</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6E-4946-8714-F7FDA84DE6C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6E-4946-8714-F7FDA84DE6C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0A-49E4-A1EF-AC779E6A2B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0A-49E4-A1EF-AC779E6A2B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0.27459082684396696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0.25130619488189243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2.6236008824839807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0.25130619488189243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0.90140937694582401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0.30854701746540414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4.7607585067576279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0.57049976543860303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0.55444815662691749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0.15457600072155042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1.6137514321702291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0.15457600072155131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0.5544481566269166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0.25159118911114131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6.6081109183744484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5.0340715052072778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68-4457-BEBE-EB9A39D52D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68-4457-BEBE-EB9A39D52D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0016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RKB | University Hospitals Coventry and Warwickshire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02889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RKB | University Hospitals Coventry and Warwickshire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9727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RKB | University Hospitals Coventry and Warwickshire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University Hospitals Coventry and Warwickshire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72838349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6808866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09595875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1417233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Coventry and Warwickshire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helping children and young people with their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Wards being suitable for children and young people's ages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Young people having access to hospital food outside mealtimes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84633294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97124420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76698425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44450786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Coventry and Warwickshire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having enough food and drink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6977087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40672393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56E4CAF-37F9-AFE1-57A9-D99A610B2465}"/>
              </a:ext>
            </a:extLst>
          </p:cNvPr>
          <p:cNvGraphicFramePr/>
          <p:nvPr>
            <p:extLst>
              <p:ext uri="{D42A27DB-BD31-4B8C-83A1-F6EECF244321}">
                <p14:modId xmlns:p14="http://schemas.microsoft.com/office/powerpoint/2010/main" val="23203450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37849E6-33B9-1BE5-10A1-D791815A532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52158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852174418"/>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199826850"/>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53889830"/>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1432178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322841187"/>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701905685"/>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7036350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564958321"/>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273273141"/>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6916161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09E2EBC-69C4-1168-C6A5-412FE13D1381}"/>
              </a:ext>
            </a:extLst>
          </p:cNvPr>
          <p:cNvGraphicFramePr/>
          <p:nvPr>
            <p:extLst>
              <p:ext uri="{D42A27DB-BD31-4B8C-83A1-F6EECF244321}">
                <p14:modId xmlns:p14="http://schemas.microsoft.com/office/powerpoint/2010/main" val="41461053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75C333B-B6E6-7877-B207-143AD4F719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51624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567770387"/>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41189405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262385442"/>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8518027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05183507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3111019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4262787365"/>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9954779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476936203"/>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213913126"/>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7514381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63925A5-C0CA-A7AB-DCE6-E2BB82BAE77B}"/>
              </a:ext>
            </a:extLst>
          </p:cNvPr>
          <p:cNvGraphicFramePr/>
          <p:nvPr>
            <p:extLst>
              <p:ext uri="{D42A27DB-BD31-4B8C-83A1-F6EECF244321}">
                <p14:modId xmlns:p14="http://schemas.microsoft.com/office/powerpoint/2010/main" val="7910261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12BFA788-8D0A-D3A4-9F6E-80D32865F8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05980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81963928"/>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849877371"/>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732104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831309741"/>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7892564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5646104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EB95AF1-B342-A4A9-4E17-682A024E2158}"/>
              </a:ext>
            </a:extLst>
          </p:cNvPr>
          <p:cNvGraphicFramePr/>
          <p:nvPr>
            <p:extLst>
              <p:ext uri="{D42A27DB-BD31-4B8C-83A1-F6EECF244321}">
                <p14:modId xmlns:p14="http://schemas.microsoft.com/office/powerpoint/2010/main" val="41468605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D084609-A43B-3240-0D8D-D43A543E7CC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767401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000014663"/>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481531666"/>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00240312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5837031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577118997"/>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716195140"/>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3742852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354354313"/>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2102996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4187275228"/>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471869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016676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15AE339-0A96-9F9C-5C83-B840DAF52E2C}"/>
              </a:ext>
            </a:extLst>
          </p:cNvPr>
          <p:cNvGraphicFramePr/>
          <p:nvPr>
            <p:extLst>
              <p:ext uri="{D42A27DB-BD31-4B8C-83A1-F6EECF244321}">
                <p14:modId xmlns:p14="http://schemas.microsoft.com/office/powerpoint/2010/main" val="1240889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213E7F1-DF6B-8D43-D07F-9CCEBF347B4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8916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380355666"/>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881466582"/>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960240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625907592"/>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6988283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7883826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C9291E8-883C-4D66-9083-3FC488DCD986}"/>
              </a:ext>
            </a:extLst>
          </p:cNvPr>
          <p:cNvGraphicFramePr/>
          <p:nvPr>
            <p:extLst>
              <p:ext uri="{D42A27DB-BD31-4B8C-83A1-F6EECF244321}">
                <p14:modId xmlns:p14="http://schemas.microsoft.com/office/powerpoint/2010/main" val="26114107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49BD3C3-647D-B340-5984-06EEA4E674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31365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001439923"/>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7199710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908124813"/>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635083782"/>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411123598"/>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5265673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1848558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17652E0-7CBE-2FA2-59D2-C59ACE56913D}"/>
              </a:ext>
            </a:extLst>
          </p:cNvPr>
          <p:cNvGraphicFramePr/>
          <p:nvPr>
            <p:extLst>
              <p:ext uri="{D42A27DB-BD31-4B8C-83A1-F6EECF244321}">
                <p14:modId xmlns:p14="http://schemas.microsoft.com/office/powerpoint/2010/main" val="10341929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861DFC9-DDC3-8728-FBB9-74C391396E0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99942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539625767"/>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5039671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21972983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8995701"/>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559513362"/>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87001993"/>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5420633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3214807"/>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4284854733"/>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5639145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388664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0073888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446578E-896F-5F70-E1F3-6CA9903496C7}"/>
              </a:ext>
            </a:extLst>
          </p:cNvPr>
          <p:cNvGraphicFramePr/>
          <p:nvPr>
            <p:extLst>
              <p:ext uri="{D42A27DB-BD31-4B8C-83A1-F6EECF244321}">
                <p14:modId xmlns:p14="http://schemas.microsoft.com/office/powerpoint/2010/main" val="32567267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2522169-0D8D-2188-24CB-704DA22D40B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326710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924302752"/>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865017263"/>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47452296"/>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708961937"/>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245123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1650509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4559222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BE1FF0B-85B2-3999-A582-D549C82FA131}"/>
              </a:ext>
            </a:extLst>
          </p:cNvPr>
          <p:cNvGraphicFramePr/>
          <p:nvPr>
            <p:extLst>
              <p:ext uri="{D42A27DB-BD31-4B8C-83A1-F6EECF244321}">
                <p14:modId xmlns:p14="http://schemas.microsoft.com/office/powerpoint/2010/main" val="9958444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B9CBBF2-CC2B-793E-7248-823F2F2486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042822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697364264"/>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6630126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58178373"/>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0278087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81741600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28036284"/>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9785293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673742608"/>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738724687"/>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268753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4044606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4AA7E42-4783-E35A-31EA-2D347028EBF0}"/>
              </a:ext>
            </a:extLst>
          </p:cNvPr>
          <p:cNvGraphicFramePr/>
          <p:nvPr>
            <p:extLst>
              <p:ext uri="{D42A27DB-BD31-4B8C-83A1-F6EECF244321}">
                <p14:modId xmlns:p14="http://schemas.microsoft.com/office/powerpoint/2010/main" val="8236358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802FEC5-6B71-A0F5-53C3-69C9462E02D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53713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197562343"/>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812057083"/>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40661689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730664006"/>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96366327"/>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41216560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513573289"/>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931025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8597724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38ED9DA-D440-2D70-BEB9-8ADC50D9992D}"/>
              </a:ext>
            </a:extLst>
          </p:cNvPr>
          <p:cNvGraphicFramePr/>
          <p:nvPr>
            <p:extLst>
              <p:ext uri="{D42A27DB-BD31-4B8C-83A1-F6EECF244321}">
                <p14:modId xmlns:p14="http://schemas.microsoft.com/office/powerpoint/2010/main" val="21605302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62B7F86-3397-62BB-E047-9DAA368765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43887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11005559"/>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407327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9725800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958982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5025721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6B65E7E-922F-202E-6B74-989C78911BB1}"/>
              </a:ext>
            </a:extLst>
          </p:cNvPr>
          <p:cNvGraphicFramePr/>
          <p:nvPr>
            <p:extLst>
              <p:ext uri="{D42A27DB-BD31-4B8C-83A1-F6EECF244321}">
                <p14:modId xmlns:p14="http://schemas.microsoft.com/office/powerpoint/2010/main" val="27700051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952A877-A5E0-7529-8307-BD6DD24C090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94990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384199668"/>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9964726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004425101"/>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304700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42175771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4192FB7-3095-2171-27C5-2CD9D0FC3F26}"/>
              </a:ext>
            </a:extLst>
          </p:cNvPr>
          <p:cNvGraphicFramePr/>
          <p:nvPr>
            <p:extLst>
              <p:ext uri="{D42A27DB-BD31-4B8C-83A1-F6EECF244321}">
                <p14:modId xmlns:p14="http://schemas.microsoft.com/office/powerpoint/2010/main" val="25967811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849B969-7A97-7DE7-5085-343646499ED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374317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9651968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183626142"/>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551769465"/>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950851097"/>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8314704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8123163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D44EEBF-F971-D10A-B9BB-EA305B8B30DF}"/>
              </a:ext>
            </a:extLst>
          </p:cNvPr>
          <p:cNvGraphicFramePr/>
          <p:nvPr>
            <p:extLst>
              <p:ext uri="{D42A27DB-BD31-4B8C-83A1-F6EECF244321}">
                <p14:modId xmlns:p14="http://schemas.microsoft.com/office/powerpoint/2010/main" val="40601859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3CF15C8-EE95-DE71-0800-2CAF8948D0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84909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658003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75855435"/>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1507662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978777505"/>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309293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9501308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4EF2A61-7D68-AC87-4262-90ED664CAB11}"/>
              </a:ext>
            </a:extLst>
          </p:cNvPr>
          <p:cNvGraphicFramePr/>
          <p:nvPr>
            <p:extLst>
              <p:ext uri="{D42A27DB-BD31-4B8C-83A1-F6EECF244321}">
                <p14:modId xmlns:p14="http://schemas.microsoft.com/office/powerpoint/2010/main" val="41096443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2411FA0-A207-1323-59CA-3928EA8AFAF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65361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824622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31305085"/>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5938930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9610343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D60D51B-8612-72E4-776F-56B93E67ABB2}"/>
              </a:ext>
            </a:extLst>
          </p:cNvPr>
          <p:cNvGraphicFramePr/>
          <p:nvPr>
            <p:extLst>
              <p:ext uri="{D42A27DB-BD31-4B8C-83A1-F6EECF244321}">
                <p14:modId xmlns:p14="http://schemas.microsoft.com/office/powerpoint/2010/main" val="10950509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3CE902E-A2DB-7275-DD29-ED1EBF66C90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2612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2186209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79319305"/>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941621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0445828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206F23E-F17A-9124-019F-D15F86BF52AB}"/>
              </a:ext>
            </a:extLst>
          </p:cNvPr>
          <p:cNvGraphicFramePr/>
          <p:nvPr>
            <p:extLst>
              <p:ext uri="{D42A27DB-BD31-4B8C-83A1-F6EECF244321}">
                <p14:modId xmlns:p14="http://schemas.microsoft.com/office/powerpoint/2010/main" val="37155287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A462B26-5AF7-94D9-D6BC-5D711170F76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693461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970450800"/>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3789095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00703062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709542217"/>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7270171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096737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49F9D62-B94B-0958-F0BC-F81EB6EF88CF}"/>
              </a:ext>
            </a:extLst>
          </p:cNvPr>
          <p:cNvGraphicFramePr/>
          <p:nvPr>
            <p:extLst>
              <p:ext uri="{D42A27DB-BD31-4B8C-83A1-F6EECF244321}">
                <p14:modId xmlns:p14="http://schemas.microsoft.com/office/powerpoint/2010/main" val="6442055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BD2FD15-6A68-9E21-CD0F-F43F1DCBA6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94556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988827209"/>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9481935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29144311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836051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1427350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F84AD0F-6284-B8E0-78DC-23002408596E}"/>
              </a:ext>
            </a:extLst>
          </p:cNvPr>
          <p:cNvGraphicFramePr/>
          <p:nvPr>
            <p:extLst>
              <p:ext uri="{D42A27DB-BD31-4B8C-83A1-F6EECF244321}">
                <p14:modId xmlns:p14="http://schemas.microsoft.com/office/powerpoint/2010/main" val="6939225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D321E46-C039-6F3E-930A-9526566A4AC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32030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982754580"/>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35185527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4106531344"/>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339695648"/>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1382398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148027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25AD990-E6D9-9018-2BEB-283DF8B3FD66}"/>
              </a:ext>
            </a:extLst>
          </p:cNvPr>
          <p:cNvGraphicFramePr/>
          <p:nvPr>
            <p:extLst>
              <p:ext uri="{D42A27DB-BD31-4B8C-83A1-F6EECF244321}">
                <p14:modId xmlns:p14="http://schemas.microsoft.com/office/powerpoint/2010/main" val="5671425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17B1D51-9416-9FD3-087F-7FC31575E0D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86107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14831814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4236668413"/>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334557453"/>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103681273"/>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00173980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2591763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932682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5A3FBA7-1BE4-F7F7-BFD6-CAEBD9874ED2}"/>
              </a:ext>
            </a:extLst>
          </p:cNvPr>
          <p:cNvGraphicFramePr/>
          <p:nvPr>
            <p:extLst>
              <p:ext uri="{D42A27DB-BD31-4B8C-83A1-F6EECF244321}">
                <p14:modId xmlns:p14="http://schemas.microsoft.com/office/powerpoint/2010/main" val="6016472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3D3B95B-8AA6-77E5-176E-3C7409336B2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29912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298134623"/>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90026082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541121898"/>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50524753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91406914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7040167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270768847"/>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14635275"/>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511328786"/>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985474086"/>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2538440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9704686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2EADB82-38B2-5FEE-A642-13AE75D4BD42}"/>
              </a:ext>
            </a:extLst>
          </p:cNvPr>
          <p:cNvGraphicFramePr/>
          <p:nvPr>
            <p:extLst>
              <p:ext uri="{D42A27DB-BD31-4B8C-83A1-F6EECF244321}">
                <p14:modId xmlns:p14="http://schemas.microsoft.com/office/powerpoint/2010/main" val="28934450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C31B55A-7461-E961-E2D6-0AC0DFE4F69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003666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581498727"/>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56233541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76293185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70751616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3020930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464266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755410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How friendly were the staff looking after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c20_3. Did any of the following bother you when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p30_7. Did any of the following bother your child while you were in the waiting area? Nothing bothered my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65059409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01044760"/>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11956</Words>
  <Application>Microsoft Office PowerPoint</Application>
  <PresentationFormat>Widescreen</PresentationFormat>
  <Paragraphs>1602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University Hospitals Coventry and Warwickshire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